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A55C9-D0DE-4A7F-B196-ECA695E8AC9C}" v="60" dt="2024-12-10T03:26:14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land De Souza" userId="cd263e7bfe102c5d" providerId="LiveId" clId="{4F7A55C9-D0DE-4A7F-B196-ECA695E8AC9C}"/>
    <pc:docChg chg="undo custSel delSld modSld sldOrd">
      <pc:chgData name="Roland De Souza" userId="cd263e7bfe102c5d" providerId="LiveId" clId="{4F7A55C9-D0DE-4A7F-B196-ECA695E8AC9C}" dt="2024-12-10T15:00:47.512" v="3557" actId="478"/>
      <pc:docMkLst>
        <pc:docMk/>
      </pc:docMkLst>
      <pc:sldChg chg="delSp modSp mod">
        <pc:chgData name="Roland De Souza" userId="cd263e7bfe102c5d" providerId="LiveId" clId="{4F7A55C9-D0DE-4A7F-B196-ECA695E8AC9C}" dt="2024-12-10T15:00:47.512" v="3557" actId="478"/>
        <pc:sldMkLst>
          <pc:docMk/>
          <pc:sldMk cId="576795745" sldId="256"/>
        </pc:sldMkLst>
        <pc:spChg chg="mod">
          <ac:chgData name="Roland De Souza" userId="cd263e7bfe102c5d" providerId="LiveId" clId="{4F7A55C9-D0DE-4A7F-B196-ECA695E8AC9C}" dt="2024-12-10T00:53:22.213" v="363"/>
          <ac:spMkLst>
            <pc:docMk/>
            <pc:sldMk cId="576795745" sldId="256"/>
            <ac:spMk id="2" creationId="{669BE3B2-B6BF-EB88-C21D-1070ACC94EF5}"/>
          </ac:spMkLst>
        </pc:spChg>
        <pc:spChg chg="del">
          <ac:chgData name="Roland De Souza" userId="cd263e7bfe102c5d" providerId="LiveId" clId="{4F7A55C9-D0DE-4A7F-B196-ECA695E8AC9C}" dt="2024-12-10T15:00:47.512" v="3557" actId="478"/>
          <ac:spMkLst>
            <pc:docMk/>
            <pc:sldMk cId="576795745" sldId="256"/>
            <ac:spMk id="3" creationId="{2E2C0034-117D-9D35-1A67-FCB116778EA3}"/>
          </ac:spMkLst>
        </pc:spChg>
      </pc:sldChg>
      <pc:sldChg chg="addSp modSp mod">
        <pc:chgData name="Roland De Souza" userId="cd263e7bfe102c5d" providerId="LiveId" clId="{4F7A55C9-D0DE-4A7F-B196-ECA695E8AC9C}" dt="2024-12-10T01:05:15.036" v="829" actId="1076"/>
        <pc:sldMkLst>
          <pc:docMk/>
          <pc:sldMk cId="1481566031" sldId="257"/>
        </pc:sldMkLst>
        <pc:spChg chg="mod">
          <ac:chgData name="Roland De Souza" userId="cd263e7bfe102c5d" providerId="LiveId" clId="{4F7A55C9-D0DE-4A7F-B196-ECA695E8AC9C}" dt="2024-12-10T01:00:40.373" v="736" actId="122"/>
          <ac:spMkLst>
            <pc:docMk/>
            <pc:sldMk cId="1481566031" sldId="257"/>
            <ac:spMk id="2" creationId="{C3F20F10-6E6A-7F9C-653F-07EF0E0090AF}"/>
          </ac:spMkLst>
        </pc:spChg>
        <pc:spChg chg="mod">
          <ac:chgData name="Roland De Souza" userId="cd263e7bfe102c5d" providerId="LiveId" clId="{4F7A55C9-D0DE-4A7F-B196-ECA695E8AC9C}" dt="2024-12-10T01:01:06.894" v="818" actId="20577"/>
          <ac:spMkLst>
            <pc:docMk/>
            <pc:sldMk cId="1481566031" sldId="257"/>
            <ac:spMk id="3" creationId="{5C8A6C92-99D3-BAC4-234C-8E6107763987}"/>
          </ac:spMkLst>
        </pc:spChg>
        <pc:picChg chg="add mod">
          <ac:chgData name="Roland De Souza" userId="cd263e7bfe102c5d" providerId="LiveId" clId="{4F7A55C9-D0DE-4A7F-B196-ECA695E8AC9C}" dt="2024-12-10T01:05:15.036" v="829" actId="1076"/>
          <ac:picMkLst>
            <pc:docMk/>
            <pc:sldMk cId="1481566031" sldId="257"/>
            <ac:picMk id="2050" creationId="{CC277D07-37AF-8F7D-3DB4-3679BEB79E6F}"/>
          </ac:picMkLst>
        </pc:picChg>
      </pc:sldChg>
      <pc:sldChg chg="addSp modSp mod ord">
        <pc:chgData name="Roland De Souza" userId="cd263e7bfe102c5d" providerId="LiveId" clId="{4F7A55C9-D0DE-4A7F-B196-ECA695E8AC9C}" dt="2024-12-10T01:02:52.557" v="826" actId="1076"/>
        <pc:sldMkLst>
          <pc:docMk/>
          <pc:sldMk cId="857617407" sldId="258"/>
        </pc:sldMkLst>
        <pc:spChg chg="mod">
          <ac:chgData name="Roland De Souza" userId="cd263e7bfe102c5d" providerId="LiveId" clId="{4F7A55C9-D0DE-4A7F-B196-ECA695E8AC9C}" dt="2024-12-10T00:53:10.019" v="361"/>
          <ac:spMkLst>
            <pc:docMk/>
            <pc:sldMk cId="857617407" sldId="258"/>
            <ac:spMk id="2" creationId="{9080CB9D-B093-5163-CD8A-B6C749FA866D}"/>
          </ac:spMkLst>
        </pc:spChg>
        <pc:spChg chg="mod">
          <ac:chgData name="Roland De Souza" userId="cd263e7bfe102c5d" providerId="LiveId" clId="{4F7A55C9-D0DE-4A7F-B196-ECA695E8AC9C}" dt="2024-12-10T01:01:50.180" v="822" actId="1076"/>
          <ac:spMkLst>
            <pc:docMk/>
            <pc:sldMk cId="857617407" sldId="258"/>
            <ac:spMk id="3" creationId="{A73CB8C3-FD13-F351-255B-D70FE81CB9A2}"/>
          </ac:spMkLst>
        </pc:spChg>
        <pc:picChg chg="add mod">
          <ac:chgData name="Roland De Souza" userId="cd263e7bfe102c5d" providerId="LiveId" clId="{4F7A55C9-D0DE-4A7F-B196-ECA695E8AC9C}" dt="2024-12-10T01:02:52.557" v="826" actId="1076"/>
          <ac:picMkLst>
            <pc:docMk/>
            <pc:sldMk cId="857617407" sldId="258"/>
            <ac:picMk id="1026" creationId="{250BA1A5-6CA1-C185-87F9-DB09EFE1E501}"/>
          </ac:picMkLst>
        </pc:picChg>
      </pc:sldChg>
      <pc:sldChg chg="addSp modSp mod">
        <pc:chgData name="Roland De Souza" userId="cd263e7bfe102c5d" providerId="LiveId" clId="{4F7A55C9-D0DE-4A7F-B196-ECA695E8AC9C}" dt="2024-12-10T01:41:54.982" v="1732" actId="20577"/>
        <pc:sldMkLst>
          <pc:docMk/>
          <pc:sldMk cId="2846015598" sldId="259"/>
        </pc:sldMkLst>
        <pc:spChg chg="mod">
          <ac:chgData name="Roland De Souza" userId="cd263e7bfe102c5d" providerId="LiveId" clId="{4F7A55C9-D0DE-4A7F-B196-ECA695E8AC9C}" dt="2024-12-10T01:08:38.168" v="882" actId="20577"/>
          <ac:spMkLst>
            <pc:docMk/>
            <pc:sldMk cId="2846015598" sldId="259"/>
            <ac:spMk id="2" creationId="{EC2DBC39-7B68-69F8-1B5B-B551E5804425}"/>
          </ac:spMkLst>
        </pc:spChg>
        <pc:spChg chg="mod">
          <ac:chgData name="Roland De Souza" userId="cd263e7bfe102c5d" providerId="LiveId" clId="{4F7A55C9-D0DE-4A7F-B196-ECA695E8AC9C}" dt="2024-12-10T01:41:54.982" v="1732" actId="20577"/>
          <ac:spMkLst>
            <pc:docMk/>
            <pc:sldMk cId="2846015598" sldId="259"/>
            <ac:spMk id="3" creationId="{D5CF1087-36CE-828F-B1C3-957CC308A2FC}"/>
          </ac:spMkLst>
        </pc:spChg>
        <pc:picChg chg="add mod">
          <ac:chgData name="Roland De Souza" userId="cd263e7bfe102c5d" providerId="LiveId" clId="{4F7A55C9-D0DE-4A7F-B196-ECA695E8AC9C}" dt="2024-12-10T01:41:41.153" v="1725" actId="1076"/>
          <ac:picMkLst>
            <pc:docMk/>
            <pc:sldMk cId="2846015598" sldId="259"/>
            <ac:picMk id="4098" creationId="{46A18E84-9E85-12A3-FB56-02A662F3A9A3}"/>
          </ac:picMkLst>
        </pc:picChg>
      </pc:sldChg>
      <pc:sldChg chg="addSp modSp mod ord">
        <pc:chgData name="Roland De Souza" userId="cd263e7bfe102c5d" providerId="LiveId" clId="{4F7A55C9-D0DE-4A7F-B196-ECA695E8AC9C}" dt="2024-12-10T01:40:37.753" v="1722" actId="1076"/>
        <pc:sldMkLst>
          <pc:docMk/>
          <pc:sldMk cId="4274992904" sldId="260"/>
        </pc:sldMkLst>
        <pc:spChg chg="mod">
          <ac:chgData name="Roland De Souza" userId="cd263e7bfe102c5d" providerId="LiveId" clId="{4F7A55C9-D0DE-4A7F-B196-ECA695E8AC9C}" dt="2024-12-10T01:12:26.296" v="993"/>
          <ac:spMkLst>
            <pc:docMk/>
            <pc:sldMk cId="4274992904" sldId="260"/>
            <ac:spMk id="2" creationId="{9A1AF2C4-B9A0-CA61-6AE1-1687DFCD0548}"/>
          </ac:spMkLst>
        </pc:spChg>
        <pc:spChg chg="mod">
          <ac:chgData name="Roland De Souza" userId="cd263e7bfe102c5d" providerId="LiveId" clId="{4F7A55C9-D0DE-4A7F-B196-ECA695E8AC9C}" dt="2024-12-10T01:39:45.220" v="1718" actId="20577"/>
          <ac:spMkLst>
            <pc:docMk/>
            <pc:sldMk cId="4274992904" sldId="260"/>
            <ac:spMk id="3" creationId="{6174B7FB-C7D8-ADCE-55C5-EDCA740B272C}"/>
          </ac:spMkLst>
        </pc:spChg>
        <pc:spChg chg="add">
          <ac:chgData name="Roland De Souza" userId="cd263e7bfe102c5d" providerId="LiveId" clId="{4F7A55C9-D0DE-4A7F-B196-ECA695E8AC9C}" dt="2024-12-10T01:40:14.012" v="1719"/>
          <ac:spMkLst>
            <pc:docMk/>
            <pc:sldMk cId="4274992904" sldId="260"/>
            <ac:spMk id="4" creationId="{60370607-5A2D-8D80-E66E-A42A11CA79B4}"/>
          </ac:spMkLst>
        </pc:spChg>
        <pc:picChg chg="add mod">
          <ac:chgData name="Roland De Souza" userId="cd263e7bfe102c5d" providerId="LiveId" clId="{4F7A55C9-D0DE-4A7F-B196-ECA695E8AC9C}" dt="2024-12-10T01:40:37.753" v="1722" actId="1076"/>
          <ac:picMkLst>
            <pc:docMk/>
            <pc:sldMk cId="4274992904" sldId="260"/>
            <ac:picMk id="3076" creationId="{04E88470-CCAB-6EEB-8E34-07B8B441C5A7}"/>
          </ac:picMkLst>
        </pc:picChg>
      </pc:sldChg>
      <pc:sldChg chg="addSp modSp mod">
        <pc:chgData name="Roland De Souza" userId="cd263e7bfe102c5d" providerId="LiveId" clId="{4F7A55C9-D0DE-4A7F-B196-ECA695E8AC9C}" dt="2024-12-10T02:42:04.825" v="1875" actId="1076"/>
        <pc:sldMkLst>
          <pc:docMk/>
          <pc:sldMk cId="206765400" sldId="261"/>
        </pc:sldMkLst>
        <pc:spChg chg="mod">
          <ac:chgData name="Roland De Souza" userId="cd263e7bfe102c5d" providerId="LiveId" clId="{4F7A55C9-D0DE-4A7F-B196-ECA695E8AC9C}" dt="2024-12-10T02:34:08.683" v="1746" actId="207"/>
          <ac:spMkLst>
            <pc:docMk/>
            <pc:sldMk cId="206765400" sldId="261"/>
            <ac:spMk id="2" creationId="{FCCF6388-1DDB-1877-FA8C-1EAD88ECC98E}"/>
          </ac:spMkLst>
        </pc:spChg>
        <pc:spChg chg="mod">
          <ac:chgData name="Roland De Souza" userId="cd263e7bfe102c5d" providerId="LiveId" clId="{4F7A55C9-D0DE-4A7F-B196-ECA695E8AC9C}" dt="2024-12-10T02:41:41.502" v="1872" actId="20577"/>
          <ac:spMkLst>
            <pc:docMk/>
            <pc:sldMk cId="206765400" sldId="261"/>
            <ac:spMk id="3" creationId="{B006840A-2022-1D69-9166-30251DE25DD6}"/>
          </ac:spMkLst>
        </pc:spChg>
        <pc:picChg chg="add mod">
          <ac:chgData name="Roland De Souza" userId="cd263e7bfe102c5d" providerId="LiveId" clId="{4F7A55C9-D0DE-4A7F-B196-ECA695E8AC9C}" dt="2024-12-10T02:42:04.825" v="1875" actId="1076"/>
          <ac:picMkLst>
            <pc:docMk/>
            <pc:sldMk cId="206765400" sldId="261"/>
            <ac:picMk id="4" creationId="{057A0BA9-8A69-49D7-0E13-602328C6DEB7}"/>
          </ac:picMkLst>
        </pc:picChg>
      </pc:sldChg>
      <pc:sldChg chg="addSp delSp modSp mod">
        <pc:chgData name="Roland De Souza" userId="cd263e7bfe102c5d" providerId="LiveId" clId="{4F7A55C9-D0DE-4A7F-B196-ECA695E8AC9C}" dt="2024-12-10T02:44:09.325" v="1915" actId="1076"/>
        <pc:sldMkLst>
          <pc:docMk/>
          <pc:sldMk cId="2812410648" sldId="262"/>
        </pc:sldMkLst>
        <pc:spChg chg="mod">
          <ac:chgData name="Roland De Souza" userId="cd263e7bfe102c5d" providerId="LiveId" clId="{4F7A55C9-D0DE-4A7F-B196-ECA695E8AC9C}" dt="2024-12-10T02:42:29.679" v="1907" actId="20577"/>
          <ac:spMkLst>
            <pc:docMk/>
            <pc:sldMk cId="2812410648" sldId="262"/>
            <ac:spMk id="2" creationId="{B8C87771-12C7-464B-B1FB-58F05FC5A047}"/>
          </ac:spMkLst>
        </pc:spChg>
        <pc:spChg chg="del">
          <ac:chgData name="Roland De Souza" userId="cd263e7bfe102c5d" providerId="LiveId" clId="{4F7A55C9-D0DE-4A7F-B196-ECA695E8AC9C}" dt="2024-12-10T02:42:35.169" v="1908" actId="478"/>
          <ac:spMkLst>
            <pc:docMk/>
            <pc:sldMk cId="2812410648" sldId="262"/>
            <ac:spMk id="3" creationId="{90550292-8FDB-5664-5FAD-925403619128}"/>
          </ac:spMkLst>
        </pc:spChg>
        <pc:picChg chg="add mod">
          <ac:chgData name="Roland De Souza" userId="cd263e7bfe102c5d" providerId="LiveId" clId="{4F7A55C9-D0DE-4A7F-B196-ECA695E8AC9C}" dt="2024-12-10T02:43:40.519" v="1913" actId="1076"/>
          <ac:picMkLst>
            <pc:docMk/>
            <pc:sldMk cId="2812410648" sldId="262"/>
            <ac:picMk id="5" creationId="{42F58D21-6618-5C87-F62D-18FF76641A3D}"/>
          </ac:picMkLst>
        </pc:picChg>
        <pc:picChg chg="add mod">
          <ac:chgData name="Roland De Souza" userId="cd263e7bfe102c5d" providerId="LiveId" clId="{4F7A55C9-D0DE-4A7F-B196-ECA695E8AC9C}" dt="2024-12-10T02:44:09.325" v="1915" actId="1076"/>
          <ac:picMkLst>
            <pc:docMk/>
            <pc:sldMk cId="2812410648" sldId="262"/>
            <ac:picMk id="7" creationId="{A3F00950-4777-9DCA-20C0-E25F7939D7E3}"/>
          </ac:picMkLst>
        </pc:picChg>
      </pc:sldChg>
      <pc:sldChg chg="addSp modSp mod">
        <pc:chgData name="Roland De Souza" userId="cd263e7bfe102c5d" providerId="LiveId" clId="{4F7A55C9-D0DE-4A7F-B196-ECA695E8AC9C}" dt="2024-12-10T02:58:46.493" v="2488"/>
        <pc:sldMkLst>
          <pc:docMk/>
          <pc:sldMk cId="3981980858" sldId="263"/>
        </pc:sldMkLst>
        <pc:spChg chg="mod">
          <ac:chgData name="Roland De Souza" userId="cd263e7bfe102c5d" providerId="LiveId" clId="{4F7A55C9-D0DE-4A7F-B196-ECA695E8AC9C}" dt="2024-12-10T02:49:25.816" v="2001" actId="122"/>
          <ac:spMkLst>
            <pc:docMk/>
            <pc:sldMk cId="3981980858" sldId="263"/>
            <ac:spMk id="2" creationId="{2E07425A-4F0C-BB22-D74A-73B6F385568B}"/>
          </ac:spMkLst>
        </pc:spChg>
        <pc:spChg chg="mod">
          <ac:chgData name="Roland De Souza" userId="cd263e7bfe102c5d" providerId="LiveId" clId="{4F7A55C9-D0DE-4A7F-B196-ECA695E8AC9C}" dt="2024-12-10T02:58:46.493" v="2488"/>
          <ac:spMkLst>
            <pc:docMk/>
            <pc:sldMk cId="3981980858" sldId="263"/>
            <ac:spMk id="3" creationId="{9514B744-3B40-DF97-EE1E-4F610ED257CA}"/>
          </ac:spMkLst>
        </pc:spChg>
        <pc:picChg chg="add mod">
          <ac:chgData name="Roland De Souza" userId="cd263e7bfe102c5d" providerId="LiveId" clId="{4F7A55C9-D0DE-4A7F-B196-ECA695E8AC9C}" dt="2024-12-10T02:50:59.120" v="2018" actId="1076"/>
          <ac:picMkLst>
            <pc:docMk/>
            <pc:sldMk cId="3981980858" sldId="263"/>
            <ac:picMk id="5" creationId="{7883E907-91FC-93DA-B320-1969A04C241E}"/>
          </ac:picMkLst>
        </pc:picChg>
        <pc:picChg chg="add mod">
          <ac:chgData name="Roland De Souza" userId="cd263e7bfe102c5d" providerId="LiveId" clId="{4F7A55C9-D0DE-4A7F-B196-ECA695E8AC9C}" dt="2024-12-10T02:50:53.377" v="2017" actId="1076"/>
          <ac:picMkLst>
            <pc:docMk/>
            <pc:sldMk cId="3981980858" sldId="263"/>
            <ac:picMk id="7" creationId="{C5F64256-08C7-1091-5870-21AF52D8490A}"/>
          </ac:picMkLst>
        </pc:picChg>
      </pc:sldChg>
      <pc:sldChg chg="addSp modSp mod">
        <pc:chgData name="Roland De Souza" userId="cd263e7bfe102c5d" providerId="LiveId" clId="{4F7A55C9-D0DE-4A7F-B196-ECA695E8AC9C}" dt="2024-12-10T03:01:06.988" v="2531" actId="122"/>
        <pc:sldMkLst>
          <pc:docMk/>
          <pc:sldMk cId="3875151309" sldId="264"/>
        </pc:sldMkLst>
        <pc:spChg chg="mod">
          <ac:chgData name="Roland De Souza" userId="cd263e7bfe102c5d" providerId="LiveId" clId="{4F7A55C9-D0DE-4A7F-B196-ECA695E8AC9C}" dt="2024-12-10T02:56:53.375" v="2365" actId="122"/>
          <ac:spMkLst>
            <pc:docMk/>
            <pc:sldMk cId="3875151309" sldId="264"/>
            <ac:spMk id="2" creationId="{FF2ACEE3-8E75-3E54-449C-5A18C3D8991A}"/>
          </ac:spMkLst>
        </pc:spChg>
        <pc:spChg chg="mod">
          <ac:chgData name="Roland De Souza" userId="cd263e7bfe102c5d" providerId="LiveId" clId="{4F7A55C9-D0DE-4A7F-B196-ECA695E8AC9C}" dt="2024-12-10T03:01:06.988" v="2531" actId="122"/>
          <ac:spMkLst>
            <pc:docMk/>
            <pc:sldMk cId="3875151309" sldId="264"/>
            <ac:spMk id="3" creationId="{F6DCB10C-6B3A-B484-9B04-FD8CE491ECE9}"/>
          </ac:spMkLst>
        </pc:spChg>
        <pc:picChg chg="add mod">
          <ac:chgData name="Roland De Souza" userId="cd263e7bfe102c5d" providerId="LiveId" clId="{4F7A55C9-D0DE-4A7F-B196-ECA695E8AC9C}" dt="2024-12-10T03:00:13.880" v="2499" actId="1076"/>
          <ac:picMkLst>
            <pc:docMk/>
            <pc:sldMk cId="3875151309" sldId="264"/>
            <ac:picMk id="5" creationId="{7987B27D-8442-D1EC-E0E2-1BB48D247E7E}"/>
          </ac:picMkLst>
        </pc:picChg>
        <pc:picChg chg="add mod">
          <ac:chgData name="Roland De Souza" userId="cd263e7bfe102c5d" providerId="LiveId" clId="{4F7A55C9-D0DE-4A7F-B196-ECA695E8AC9C}" dt="2024-12-10T03:00:07.175" v="2497" actId="1076"/>
          <ac:picMkLst>
            <pc:docMk/>
            <pc:sldMk cId="3875151309" sldId="264"/>
            <ac:picMk id="7" creationId="{55E4CA2E-7BCF-CF6C-57DE-AD86603BDA04}"/>
          </ac:picMkLst>
        </pc:picChg>
      </pc:sldChg>
      <pc:sldChg chg="addSp delSp modSp mod">
        <pc:chgData name="Roland De Souza" userId="cd263e7bfe102c5d" providerId="LiveId" clId="{4F7A55C9-D0DE-4A7F-B196-ECA695E8AC9C}" dt="2024-12-10T03:13:08.497" v="2723" actId="122"/>
        <pc:sldMkLst>
          <pc:docMk/>
          <pc:sldMk cId="4126334094" sldId="265"/>
        </pc:sldMkLst>
        <pc:spChg chg="mod">
          <ac:chgData name="Roland De Souza" userId="cd263e7bfe102c5d" providerId="LiveId" clId="{4F7A55C9-D0DE-4A7F-B196-ECA695E8AC9C}" dt="2024-12-10T03:13:08.497" v="2723" actId="122"/>
          <ac:spMkLst>
            <pc:docMk/>
            <pc:sldMk cId="4126334094" sldId="265"/>
            <ac:spMk id="2" creationId="{B1109FC3-F54D-6987-B3A7-9A72FDFF68AA}"/>
          </ac:spMkLst>
        </pc:spChg>
        <pc:spChg chg="add del mod">
          <ac:chgData name="Roland De Souza" userId="cd263e7bfe102c5d" providerId="LiveId" clId="{4F7A55C9-D0DE-4A7F-B196-ECA695E8AC9C}" dt="2024-12-10T03:11:55.504" v="2719"/>
          <ac:spMkLst>
            <pc:docMk/>
            <pc:sldMk cId="4126334094" sldId="265"/>
            <ac:spMk id="3" creationId="{9576C52B-9546-FDCF-4FE6-B1DB80393EA6}"/>
          </ac:spMkLst>
        </pc:spChg>
        <pc:picChg chg="add del mod ord">
          <ac:chgData name="Roland De Souza" userId="cd263e7bfe102c5d" providerId="LiveId" clId="{4F7A55C9-D0DE-4A7F-B196-ECA695E8AC9C}" dt="2024-12-10T03:05:49.188" v="2553" actId="22"/>
          <ac:picMkLst>
            <pc:docMk/>
            <pc:sldMk cId="4126334094" sldId="265"/>
            <ac:picMk id="5" creationId="{0F1E3040-C088-6A28-A688-730B19148F82}"/>
          </ac:picMkLst>
        </pc:picChg>
        <pc:picChg chg="add mod">
          <ac:chgData name="Roland De Souza" userId="cd263e7bfe102c5d" providerId="LiveId" clId="{4F7A55C9-D0DE-4A7F-B196-ECA695E8AC9C}" dt="2024-12-10T03:08:47.600" v="2567" actId="1076"/>
          <ac:picMkLst>
            <pc:docMk/>
            <pc:sldMk cId="4126334094" sldId="265"/>
            <ac:picMk id="7" creationId="{B53553EB-38ED-8B00-B496-D5FCBEABC358}"/>
          </ac:picMkLst>
        </pc:picChg>
        <pc:picChg chg="add mod">
          <ac:chgData name="Roland De Souza" userId="cd263e7bfe102c5d" providerId="LiveId" clId="{4F7A55C9-D0DE-4A7F-B196-ECA695E8AC9C}" dt="2024-12-10T03:08:49.804" v="2568" actId="1076"/>
          <ac:picMkLst>
            <pc:docMk/>
            <pc:sldMk cId="4126334094" sldId="265"/>
            <ac:picMk id="9" creationId="{758CB8ED-947B-3C24-9191-FD679AD9CAA4}"/>
          </ac:picMkLst>
        </pc:picChg>
      </pc:sldChg>
      <pc:sldChg chg="addSp delSp modSp mod">
        <pc:chgData name="Roland De Souza" userId="cd263e7bfe102c5d" providerId="LiveId" clId="{4F7A55C9-D0DE-4A7F-B196-ECA695E8AC9C}" dt="2024-12-10T03:18:59.058" v="3044" actId="27636"/>
        <pc:sldMkLst>
          <pc:docMk/>
          <pc:sldMk cId="3541781669" sldId="266"/>
        </pc:sldMkLst>
        <pc:spChg chg="mod">
          <ac:chgData name="Roland De Souza" userId="cd263e7bfe102c5d" providerId="LiveId" clId="{4F7A55C9-D0DE-4A7F-B196-ECA695E8AC9C}" dt="2024-12-10T03:13:03.694" v="2722" actId="122"/>
          <ac:spMkLst>
            <pc:docMk/>
            <pc:sldMk cId="3541781669" sldId="266"/>
            <ac:spMk id="2" creationId="{1DBF8F7E-DE90-AEC4-87A2-F6A537A6733A}"/>
          </ac:spMkLst>
        </pc:spChg>
        <pc:spChg chg="add del mod">
          <ac:chgData name="Roland De Souza" userId="cd263e7bfe102c5d" providerId="LiveId" clId="{4F7A55C9-D0DE-4A7F-B196-ECA695E8AC9C}" dt="2024-12-10T03:18:59.058" v="3044" actId="27636"/>
          <ac:spMkLst>
            <pc:docMk/>
            <pc:sldMk cId="3541781669" sldId="266"/>
            <ac:spMk id="3" creationId="{A9DCFF28-85BC-82BE-4014-E7700935E0BC}"/>
          </ac:spMkLst>
        </pc:spChg>
        <pc:picChg chg="add del mod">
          <ac:chgData name="Roland De Souza" userId="cd263e7bfe102c5d" providerId="LiveId" clId="{4F7A55C9-D0DE-4A7F-B196-ECA695E8AC9C}" dt="2024-12-10T03:14:10.462" v="2734" actId="22"/>
          <ac:picMkLst>
            <pc:docMk/>
            <pc:sldMk cId="3541781669" sldId="266"/>
            <ac:picMk id="5" creationId="{65411652-5951-2040-6EB8-A57CAF969856}"/>
          </ac:picMkLst>
        </pc:picChg>
        <pc:picChg chg="add del">
          <ac:chgData name="Roland De Souza" userId="cd263e7bfe102c5d" providerId="LiveId" clId="{4F7A55C9-D0DE-4A7F-B196-ECA695E8AC9C}" dt="2024-12-10T03:14:09.459" v="2731" actId="22"/>
          <ac:picMkLst>
            <pc:docMk/>
            <pc:sldMk cId="3541781669" sldId="266"/>
            <ac:picMk id="7" creationId="{E42102D1-84D0-7653-7CD8-81980970D091}"/>
          </ac:picMkLst>
        </pc:picChg>
        <pc:picChg chg="add mod">
          <ac:chgData name="Roland De Souza" userId="cd263e7bfe102c5d" providerId="LiveId" clId="{4F7A55C9-D0DE-4A7F-B196-ECA695E8AC9C}" dt="2024-12-10T03:17:10.522" v="2875" actId="1076"/>
          <ac:picMkLst>
            <pc:docMk/>
            <pc:sldMk cId="3541781669" sldId="266"/>
            <ac:picMk id="9" creationId="{2B47BC95-A234-C89C-176F-24D5BDEA29F2}"/>
          </ac:picMkLst>
        </pc:picChg>
      </pc:sldChg>
      <pc:sldChg chg="addSp modSp mod">
        <pc:chgData name="Roland De Souza" userId="cd263e7bfe102c5d" providerId="LiveId" clId="{4F7A55C9-D0DE-4A7F-B196-ECA695E8AC9C}" dt="2024-12-10T03:21:09.082" v="3148" actId="1076"/>
        <pc:sldMkLst>
          <pc:docMk/>
          <pc:sldMk cId="584660676" sldId="267"/>
        </pc:sldMkLst>
        <pc:spChg chg="mod">
          <ac:chgData name="Roland De Souza" userId="cd263e7bfe102c5d" providerId="LiveId" clId="{4F7A55C9-D0DE-4A7F-B196-ECA695E8AC9C}" dt="2024-12-10T03:19:20.934" v="3073" actId="122"/>
          <ac:spMkLst>
            <pc:docMk/>
            <pc:sldMk cId="584660676" sldId="267"/>
            <ac:spMk id="2" creationId="{DED05128-4AF7-A29B-5493-79A3BA82B616}"/>
          </ac:spMkLst>
        </pc:spChg>
        <pc:spChg chg="mod">
          <ac:chgData name="Roland De Souza" userId="cd263e7bfe102c5d" providerId="LiveId" clId="{4F7A55C9-D0DE-4A7F-B196-ECA695E8AC9C}" dt="2024-12-10T03:21:09.082" v="3148" actId="1076"/>
          <ac:spMkLst>
            <pc:docMk/>
            <pc:sldMk cId="584660676" sldId="267"/>
            <ac:spMk id="3" creationId="{FFDD502A-B39F-A6CB-F2AF-81080AA748B8}"/>
          </ac:spMkLst>
        </pc:spChg>
        <pc:picChg chg="add mod">
          <ac:chgData name="Roland De Souza" userId="cd263e7bfe102c5d" providerId="LiveId" clId="{4F7A55C9-D0DE-4A7F-B196-ECA695E8AC9C}" dt="2024-12-10T03:19:43.189" v="3082" actId="1076"/>
          <ac:picMkLst>
            <pc:docMk/>
            <pc:sldMk cId="584660676" sldId="267"/>
            <ac:picMk id="5" creationId="{E359F31C-96E9-BC57-3CA9-7C0F698FB856}"/>
          </ac:picMkLst>
        </pc:picChg>
      </pc:sldChg>
      <pc:sldChg chg="addSp delSp modSp mod">
        <pc:chgData name="Roland De Souza" userId="cd263e7bfe102c5d" providerId="LiveId" clId="{4F7A55C9-D0DE-4A7F-B196-ECA695E8AC9C}" dt="2024-12-10T03:29:23.891" v="3552" actId="403"/>
        <pc:sldMkLst>
          <pc:docMk/>
          <pc:sldMk cId="943615158" sldId="268"/>
        </pc:sldMkLst>
        <pc:spChg chg="mod">
          <ac:chgData name="Roland De Souza" userId="cd263e7bfe102c5d" providerId="LiveId" clId="{4F7A55C9-D0DE-4A7F-B196-ECA695E8AC9C}" dt="2024-12-10T03:21:39.318" v="3162" actId="122"/>
          <ac:spMkLst>
            <pc:docMk/>
            <pc:sldMk cId="943615158" sldId="268"/>
            <ac:spMk id="2" creationId="{7C2B5140-68C2-5430-5443-D0CFDA8A9EC0}"/>
          </ac:spMkLst>
        </pc:spChg>
        <pc:spChg chg="mod">
          <ac:chgData name="Roland De Souza" userId="cd263e7bfe102c5d" providerId="LiveId" clId="{4F7A55C9-D0DE-4A7F-B196-ECA695E8AC9C}" dt="2024-12-10T03:29:23.891" v="3552" actId="403"/>
          <ac:spMkLst>
            <pc:docMk/>
            <pc:sldMk cId="943615158" sldId="268"/>
            <ac:spMk id="3" creationId="{10EF07AD-5598-123F-228A-F690851B80C2}"/>
          </ac:spMkLst>
        </pc:spChg>
        <pc:picChg chg="add del mod">
          <ac:chgData name="Roland De Souza" userId="cd263e7bfe102c5d" providerId="LiveId" clId="{4F7A55C9-D0DE-4A7F-B196-ECA695E8AC9C}" dt="2024-12-10T03:22:27.654" v="3170" actId="21"/>
          <ac:picMkLst>
            <pc:docMk/>
            <pc:sldMk cId="943615158" sldId="268"/>
            <ac:picMk id="5122" creationId="{2D1D231A-5932-BD7F-62FD-6024F308868F}"/>
          </ac:picMkLst>
        </pc:picChg>
        <pc:picChg chg="add mod">
          <ac:chgData name="Roland De Souza" userId="cd263e7bfe102c5d" providerId="LiveId" clId="{4F7A55C9-D0DE-4A7F-B196-ECA695E8AC9C}" dt="2024-12-10T03:25:46.100" v="3181" actId="1076"/>
          <ac:picMkLst>
            <pc:docMk/>
            <pc:sldMk cId="943615158" sldId="268"/>
            <ac:picMk id="5124" creationId="{FCBB469B-2F1F-3EBF-8D8F-431B6CBDF8BA}"/>
          </ac:picMkLst>
        </pc:picChg>
        <pc:picChg chg="add mod">
          <ac:chgData name="Roland De Souza" userId="cd263e7bfe102c5d" providerId="LiveId" clId="{4F7A55C9-D0DE-4A7F-B196-ECA695E8AC9C}" dt="2024-12-10T03:26:14.321" v="3190" actId="1076"/>
          <ac:picMkLst>
            <pc:docMk/>
            <pc:sldMk cId="943615158" sldId="268"/>
            <ac:picMk id="5126" creationId="{D560E71C-7208-80A7-73FF-EC5E7E2B2BE6}"/>
          </ac:picMkLst>
        </pc:picChg>
      </pc:sldChg>
      <pc:sldChg chg="del">
        <pc:chgData name="Roland De Souza" userId="cd263e7bfe102c5d" providerId="LiveId" clId="{4F7A55C9-D0DE-4A7F-B196-ECA695E8AC9C}" dt="2024-12-10T03:29:34.896" v="3553" actId="47"/>
        <pc:sldMkLst>
          <pc:docMk/>
          <pc:sldMk cId="2016886234" sldId="269"/>
        </pc:sldMkLst>
      </pc:sldChg>
      <pc:sldChg chg="del">
        <pc:chgData name="Roland De Souza" userId="cd263e7bfe102c5d" providerId="LiveId" clId="{4F7A55C9-D0DE-4A7F-B196-ECA695E8AC9C}" dt="2024-12-10T03:29:37.530" v="3556" actId="47"/>
        <pc:sldMkLst>
          <pc:docMk/>
          <pc:sldMk cId="775145284" sldId="270"/>
        </pc:sldMkLst>
      </pc:sldChg>
      <pc:sldChg chg="del">
        <pc:chgData name="Roland De Souza" userId="cd263e7bfe102c5d" providerId="LiveId" clId="{4F7A55C9-D0DE-4A7F-B196-ECA695E8AC9C}" dt="2024-12-10T03:29:36.921" v="3555" actId="47"/>
        <pc:sldMkLst>
          <pc:docMk/>
          <pc:sldMk cId="1411852461" sldId="271"/>
        </pc:sldMkLst>
      </pc:sldChg>
      <pc:sldChg chg="del">
        <pc:chgData name="Roland De Souza" userId="cd263e7bfe102c5d" providerId="LiveId" clId="{4F7A55C9-D0DE-4A7F-B196-ECA695E8AC9C}" dt="2024-12-10T03:29:36.467" v="3554" actId="47"/>
        <pc:sldMkLst>
          <pc:docMk/>
          <pc:sldMk cId="2685156164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10A7-C165-0B4B-D363-E939ACB61F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5C4841-DA87-39F8-9B8E-CCF674A4B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1360-1675-E711-75F3-68E0AB21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9CC48-AE56-4F2B-A641-107522ED6D94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DCE51-0E41-F083-D4E6-09310595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E5A46-19C1-6200-20B6-39F0491B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0A650-DC37-46D0-9991-52BF579597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217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8456-B14F-6BA4-3741-05E73CB3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4780F-E3A7-E9FC-81D1-013C96F04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4FBE0-A6B3-F630-59DA-5FF3C9CA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9CC48-AE56-4F2B-A641-107522ED6D94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96669-1755-EBB5-568B-E08593860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EC2AD-D739-80C1-5CF2-AFA072B6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0A650-DC37-46D0-9991-52BF579597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3000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38F9AC-7EF1-22A8-97B6-E7502CC22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B55D8-FEC1-93E1-B091-9DEF11A6F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288E9-5F8E-575D-317A-1B87C20A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9CC48-AE56-4F2B-A641-107522ED6D94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1EEEB-6A25-D499-114C-0AE291DFB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BB115-9D2D-2D19-F101-B5650F8F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0A650-DC37-46D0-9991-52BF579597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2907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45114-AE29-2039-BED2-222586F4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4828-10F4-3663-6EB8-0FE7D0A4E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A4A37-2A0E-DFFB-40F1-8EA0A1B4D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9CC48-AE56-4F2B-A641-107522ED6D94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C6438-A1F0-3A50-8DA2-C316BAF51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0B323-575F-B82F-C39F-AF23369F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0A650-DC37-46D0-9991-52BF579597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4649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36BD7-AC02-5013-3327-7A614871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21A35-C62A-C181-30A7-D4D75ED1E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CD946-10F9-0F21-9419-B73F59D62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9CC48-AE56-4F2B-A641-107522ED6D94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4AA9F-F9F5-3898-47DC-B851E34F8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DFF4F-DA9F-6A8A-F2E1-37838A04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0A650-DC37-46D0-9991-52BF579597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48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D4DF2-1C21-93BD-E727-BF11F2E7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50EB2-4FAD-5DE2-1A2F-435212AC1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BA196-7737-30DA-3F3E-021A91ECB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92257-5208-7227-3011-281DF127A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9CC48-AE56-4F2B-A641-107522ED6D94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84CF2-EED4-1BDD-D74A-0DCD5886B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0139D-EDB0-F98B-E1DF-29F4BC25F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0A650-DC37-46D0-9991-52BF579597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3827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DDAD2-9298-67A3-A3F9-3F23C211D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300D0-A60D-6E3C-2DEC-41636035E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12C10-6A98-FFD3-943C-395FB168B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552D0-FF04-3073-4E9F-1DA5AE6A3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751EE-5295-2C1C-3518-82DD0E2440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80ADF3-CAE1-7F3D-57C5-FD5BE6CA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9CC48-AE56-4F2B-A641-107522ED6D94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9E19E-AA1E-9514-722C-A3DDF3D78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6E06F6-F192-EAC6-F244-64521325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0A650-DC37-46D0-9991-52BF579597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121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24C1D-304C-A37A-84FC-4B4C29AF2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7EA2C6-380B-1DC7-2B7F-5159A18EF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9CC48-AE56-4F2B-A641-107522ED6D94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6CE4C-EAB4-5543-3614-753C1C930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098109-6E46-3665-3FA0-BF7EB8D2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0A650-DC37-46D0-9991-52BF579597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2359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EA4460-4CA3-5D69-906A-B234BF70D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9CC48-AE56-4F2B-A641-107522ED6D94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D4B26-1AA3-2F84-581B-DEEB394EE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E2B69-9AB8-AE25-F48B-5355CCD7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0A650-DC37-46D0-9991-52BF579597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9752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C9FC-FF13-1F03-4FA4-934E1ECB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03138-9C4F-A529-D9FC-BF6A8A6BA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8F1CA-6573-2721-DB89-5F035744D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5B920-A3D4-FCA5-E465-9A92FE1FF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9CC48-AE56-4F2B-A641-107522ED6D94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7EF27-E220-792A-2C84-CCA910A1A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EE08B-64E1-0465-272D-097BE819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0A650-DC37-46D0-9991-52BF579597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3020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BCF8-EC88-1B8D-B3DE-5E0BF87F8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808C10-F8C9-726D-82BB-B4BCAFCCAA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71EB32-3D89-95CA-2DAC-30C1A8A77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49289-D56E-743B-F24A-6F14D99C3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9CC48-AE56-4F2B-A641-107522ED6D94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A3937-F951-9544-DA5D-2063E9E5A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9CE1A-6771-AFA2-D0B7-3395CCEB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0A650-DC37-46D0-9991-52BF579597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7319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3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5D90E1-107D-FA94-D3D8-8F91CB95E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C3D8D-537F-F6E6-047C-0FD316B64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F4FD5-3780-EA36-085B-697E4688B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29CC48-AE56-4F2B-A641-107522ED6D94}" type="datetimeFigureOut">
              <a:rPr lang="en-CA" smtClean="0"/>
              <a:t>2024-12-09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FA4C0-654E-F9CB-D876-26E97CB38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BDED3-9384-151E-4EB9-6CDF82FC5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40A650-DC37-46D0-9991-52BF5795977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818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E3B2-B6BF-EB88-C21D-1070ACC94E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Wine Classification – 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576795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09FC3-F54D-6987-B3A7-9A72FDFF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Results: K-Means Clustering 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6C52B-9546-FDCF-4FE6-B1DB80393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7445" y="2573302"/>
            <a:ext cx="4756355" cy="1711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accuracy: 0.943</a:t>
            </a:r>
          </a:p>
          <a:p>
            <a:pPr marL="0" indent="0">
              <a:buNone/>
            </a:pPr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accuracy: 0.917</a:t>
            </a:r>
          </a:p>
          <a:p>
            <a:pPr marL="0" indent="0">
              <a:buNone/>
            </a:pPr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Compared to the hierarchical clustering model, accuracy is slightly lower.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553EB-38ED-8B00-B496-D5FCBEABC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95" y="1438275"/>
            <a:ext cx="3229026" cy="2641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8CB8ED-947B-3C24-9191-FD679AD9C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795" y="4099047"/>
            <a:ext cx="3229026" cy="264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34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8F7E-DE90-AEC4-87A2-F6A537A6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Methods Training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CFF28-85BC-82BE-4014-E7700935E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1406" y="1825625"/>
            <a:ext cx="4402394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 used:</a:t>
            </a:r>
          </a:p>
          <a:p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</a:t>
            </a:r>
          </a:p>
          <a:p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</a:t>
            </a:r>
          </a:p>
          <a:p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Support Vector Classification </a:t>
            </a:r>
          </a:p>
          <a:p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Neighbours</a:t>
            </a: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Accuracy Scores:</a:t>
            </a:r>
          </a:p>
          <a:p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Regression: 0.979</a:t>
            </a:r>
          </a:p>
          <a:p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Forest: 1.0</a:t>
            </a:r>
          </a:p>
          <a:p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Support Vector Classification: 0.992</a:t>
            </a:r>
          </a:p>
          <a:p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Neighbours: 0.979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47BC95-A234-C89C-176F-24D5BDEA2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43" y="1745439"/>
            <a:ext cx="4035852" cy="451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81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5128-4AF7-A29B-5493-79A3BA82B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Methods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D502A-B39F-A6CB-F2AF-81080AA74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23957"/>
            <a:ext cx="5574891" cy="3264770"/>
          </a:xfrm>
        </p:spPr>
        <p:txBody>
          <a:bodyPr/>
          <a:lstStyle/>
          <a:p>
            <a:pPr marL="0" indent="0">
              <a:buNone/>
            </a:pPr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Accuracy Scores:</a:t>
            </a:r>
          </a:p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Regression: 0.972</a:t>
            </a:r>
          </a:p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Forest: 1.0</a:t>
            </a:r>
          </a:p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Support Vector Classification: 0.917</a:t>
            </a:r>
          </a:p>
          <a:p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Neighbours: 0.944</a:t>
            </a: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9F31C-96E9-BC57-3CA9-7C0F698F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941" y="1690688"/>
            <a:ext cx="3874477" cy="433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60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5140-68C2-5430-5443-D0CFDA8A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F07AD-5598-123F-228A-F690851B8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736" y="1825623"/>
            <a:ext cx="57859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performance was relatively high across all models.</a:t>
            </a:r>
          </a:p>
          <a:p>
            <a:pPr marL="0" indent="0">
              <a:buNone/>
            </a:pPr>
            <a:endParaRPr lang="en-CA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 the intent of this analysis was to investigate unsupervised clustering methods, supervised methods saw success as well.</a:t>
            </a:r>
          </a:p>
          <a:p>
            <a:pPr marL="0" indent="0">
              <a:buNone/>
            </a:pPr>
            <a:endParaRPr lang="en-CA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directions may improve accuracy across models and provide a more comprehensive approach to classification.</a:t>
            </a:r>
          </a:p>
        </p:txBody>
      </p:sp>
      <p:pic>
        <p:nvPicPr>
          <p:cNvPr id="5126" name="Picture 6" descr="Wine Barrels | Learn about wine with Bodegas Paniza">
            <a:extLst>
              <a:ext uri="{FF2B5EF4-FFF2-40B4-BE49-F238E27FC236}">
                <a16:creationId xmlns:a16="http://schemas.microsoft.com/office/drawing/2014/main" id="{D560E71C-7208-80A7-73FF-EC5E7E2B2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171"/>
            <a:ext cx="4697903" cy="31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615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CB9D-B093-5163-CD8A-B6C749FA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Food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CB8C3-FD13-F351-255B-D70FE81CB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439"/>
            <a:ext cx="5090652" cy="34511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CA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CA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C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Food Science </a:t>
            </a:r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 multidisciplinary subject that combines biology, chemistry, and nutrition to better understand food processes and improve food products. </a:t>
            </a:r>
          </a:p>
          <a:p>
            <a:pPr marL="0" indent="0">
              <a:buNone/>
            </a:pPr>
            <a:r>
              <a:rPr lang="en-CA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data science techniques to approach food science problems is becoming more common.</a:t>
            </a:r>
          </a:p>
          <a:p>
            <a:pPr marL="0" indent="0">
              <a:buNone/>
            </a:pPr>
            <a:endParaRPr lang="en-CA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CA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Pursue a Food Science Degree Online: A Comprehensive Guide to Nutrition and  Food Safety - Tuscan Wolf Pizzeria">
            <a:extLst>
              <a:ext uri="{FF2B5EF4-FFF2-40B4-BE49-F238E27FC236}">
                <a16:creationId xmlns:a16="http://schemas.microsoft.com/office/drawing/2014/main" id="{250BA1A5-6CA1-C185-87F9-DB09EFE1E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3439"/>
            <a:ext cx="5620379" cy="421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61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0F10-6E6A-7F9C-653F-07EF0E00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Food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A6C92-99D3-BAC4-234C-8E6107763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458" cy="4351338"/>
          </a:xfrm>
        </p:spPr>
        <p:txBody>
          <a:bodyPr/>
          <a:lstStyle/>
          <a:p>
            <a:pPr marL="0" indent="0">
              <a:buNone/>
            </a:pPr>
            <a:r>
              <a:rPr lang="en-C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key areas of development:</a:t>
            </a:r>
          </a:p>
          <a:p>
            <a:r>
              <a:rPr lang="en-C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Preventing disease in crops</a:t>
            </a:r>
          </a:p>
          <a:p>
            <a:r>
              <a:rPr lang="en-C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Reducing food waste</a:t>
            </a:r>
          </a:p>
          <a:p>
            <a:r>
              <a:rPr lang="en-C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Climate change resilience</a:t>
            </a:r>
          </a:p>
          <a:p>
            <a:r>
              <a:rPr lang="en-C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Commercial value – personalization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2050" name="Picture 2" descr="Food Science and Technology at Cal">
            <a:extLst>
              <a:ext uri="{FF2B5EF4-FFF2-40B4-BE49-F238E27FC236}">
                <a16:creationId xmlns:a16="http://schemas.microsoft.com/office/drawing/2014/main" id="{CC277D07-37AF-8F7D-3DB4-3679BEB79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15" y="1690688"/>
            <a:ext cx="4039175" cy="403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566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F2C4-B9A0-CA61-6AE1-1687DFCD0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B7FB-C7D8-ADCE-55C5-EDCA740B2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013"/>
            <a:ext cx="5257800" cy="5086862"/>
          </a:xfrm>
        </p:spPr>
        <p:txBody>
          <a:bodyPr numCol="2">
            <a:normAutofit fontScale="92500" lnSpcReduction="10000"/>
          </a:bodyPr>
          <a:lstStyle/>
          <a:p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wine data?</a:t>
            </a:r>
          </a:p>
          <a:p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Wine data – 13 features derived from the chemical analyses of 178 wines</a:t>
            </a:r>
          </a:p>
          <a:p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Wines belong to three different cultivars</a:t>
            </a:r>
          </a:p>
          <a:p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Goal: create a model in which a cultivar can be determined through the analyses of the wine.</a:t>
            </a:r>
          </a:p>
          <a:p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Features include:</a:t>
            </a:r>
          </a:p>
          <a:p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Alcohol </a:t>
            </a:r>
          </a:p>
          <a:p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Malic acid</a:t>
            </a:r>
          </a:p>
          <a:p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Ash</a:t>
            </a:r>
          </a:p>
          <a:p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Alkalinity</a:t>
            </a:r>
          </a:p>
          <a:p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Magnesium</a:t>
            </a:r>
          </a:p>
          <a:p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 Phenols</a:t>
            </a:r>
          </a:p>
          <a:p>
            <a:r>
              <a:rPr lang="en-CA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Flavanoids</a:t>
            </a:r>
            <a:endParaRPr lang="en-CA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CA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Nonflavanoid</a:t>
            </a:r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phenols</a:t>
            </a:r>
          </a:p>
          <a:p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Proanthocyanins</a:t>
            </a:r>
          </a:p>
          <a:p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intensity</a:t>
            </a:r>
          </a:p>
          <a:p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Hue</a:t>
            </a:r>
          </a:p>
          <a:p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0D280/0D315</a:t>
            </a:r>
          </a:p>
          <a:p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Proline</a:t>
            </a:r>
          </a:p>
          <a:p>
            <a:endParaRPr lang="en-CA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CA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CA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CA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C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6" name="Picture 4" descr="Cloud Data Analytics &amp; Data Management Platform | ClicData">
            <a:extLst>
              <a:ext uri="{FF2B5EF4-FFF2-40B4-BE49-F238E27FC236}">
                <a16:creationId xmlns:a16="http://schemas.microsoft.com/office/drawing/2014/main" id="{04E88470-CCAB-6EEB-8E34-07B8B441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847" y="1756391"/>
            <a:ext cx="4386105" cy="438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992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DBC39-7B68-69F8-1B5B-B551E580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Approach: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F1087-36CE-828F-B1C3-957CC308A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6626" cy="4351338"/>
          </a:xfrm>
        </p:spPr>
        <p:txBody>
          <a:bodyPr/>
          <a:lstStyle/>
          <a:p>
            <a:endParaRPr lang="en-CA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Hierarchical and K-Means clustering</a:t>
            </a:r>
          </a:p>
          <a:p>
            <a:r>
              <a:rPr lang="en-CA" dirty="0">
                <a:solidFill>
                  <a:schemeClr val="bg1"/>
                </a:solidFill>
              </a:rPr>
              <a:t>Supervised approaches?</a:t>
            </a:r>
          </a:p>
          <a:p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4098" name="Picture 2" descr="An Introduction to Clustering Techniques — DataSklr">
            <a:extLst>
              <a:ext uri="{FF2B5EF4-FFF2-40B4-BE49-F238E27FC236}">
                <a16:creationId xmlns:a16="http://schemas.microsoft.com/office/drawing/2014/main" id="{46A18E84-9E85-12A3-FB56-02A662F3A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61" y="1825625"/>
            <a:ext cx="4351339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015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6388-1DDB-1877-FA8C-1EAD88EC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6840A-2022-1D69-9166-30251DE25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1052" cy="380825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general process to develop the final model is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Read-In and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 and Importance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Training and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Supervised Methods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Comparison</a:t>
            </a:r>
          </a:p>
          <a:p>
            <a:pPr marL="0" indent="0">
              <a:buNone/>
            </a:pPr>
            <a:endParaRPr lang="en-C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8" descr="Progressive Brainstorm – EAL in the Daylight">
            <a:extLst>
              <a:ext uri="{FF2B5EF4-FFF2-40B4-BE49-F238E27FC236}">
                <a16:creationId xmlns:a16="http://schemas.microsoft.com/office/drawing/2014/main" id="{057A0BA9-8A69-49D7-0E13-602328C6D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04891"/>
            <a:ext cx="5822203" cy="304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65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7771-12C7-464B-B1FB-58F05FC5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58D21-6618-5C87-F62D-18FF7664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033098" cy="4893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F00950-4777-9DCA-20C0-E25F7939D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704" y="2080061"/>
            <a:ext cx="5353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10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425A-4F0C-BB22-D74A-73B6F3855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Preprocessing, Feature Selection, and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4B744-3B40-DF97-EE1E-4F610ED25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296" y="1825625"/>
            <a:ext cx="4923503" cy="4351338"/>
          </a:xfrm>
        </p:spPr>
        <p:txBody>
          <a:bodyPr/>
          <a:lstStyle/>
          <a:p>
            <a:pPr marL="0" indent="0">
              <a:buNone/>
            </a:pPr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 half of the variance of the dataset is contained within the first two components, with the first six containing nearly 90% of the variance.</a:t>
            </a:r>
          </a:p>
          <a:p>
            <a:pPr marL="0" indent="0">
              <a:buNone/>
            </a:pPr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general process for feature selection is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 the data into X and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tree-based estimators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 feature importance</a:t>
            </a:r>
          </a:p>
          <a:p>
            <a:pPr marL="0" indent="0">
              <a:buNone/>
            </a:pPr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data was split into train and test data using an 80/20 split.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3E907-91FC-93DA-B320-1969A04C2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035" y="1752122"/>
            <a:ext cx="3236249" cy="2596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64256-08C7-1091-5870-21AF52D84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97" y="4410546"/>
            <a:ext cx="4285127" cy="237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80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ACEE3-8E75-3E54-449C-5A18C3D8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Results: Hierarchical Clustering Model Parameter Selection and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CB10C-6B3A-B484-9B04-FD8CE491E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342" y="4680537"/>
            <a:ext cx="5336458" cy="14964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accuracy: 0.951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7B27D-8442-D1EC-E0E2-1BB48D247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232" y="1758156"/>
            <a:ext cx="4560678" cy="2854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E4CA2E-7BCF-CF6C-57DE-AD86603BD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77" y="2034381"/>
            <a:ext cx="48672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51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399</Words>
  <Application>Microsoft Office PowerPoint</Application>
  <PresentationFormat>Widescreen</PresentationFormat>
  <Paragraphs>86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Wine Classification – Unsupervised Learning</vt:lpstr>
      <vt:lpstr>Food Science</vt:lpstr>
      <vt:lpstr>Food Science</vt:lpstr>
      <vt:lpstr>The Data</vt:lpstr>
      <vt:lpstr>The Approach: Clustering</vt:lpstr>
      <vt:lpstr>The Process</vt:lpstr>
      <vt:lpstr>Exploratory Data Analysis</vt:lpstr>
      <vt:lpstr>Data Preprocessing, Feature Selection, and Feature Importance</vt:lpstr>
      <vt:lpstr>Results: Hierarchical Clustering Model Parameter Selection and Training</vt:lpstr>
      <vt:lpstr>Results: K-Means Clustering Model</vt:lpstr>
      <vt:lpstr>Supervised Methods Training</vt:lpstr>
      <vt:lpstr>Supervised Methods Testing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Roland De Souza</dc:creator>
  <cp:lastModifiedBy>Roland De Souza</cp:lastModifiedBy>
  <cp:revision>1</cp:revision>
  <dcterms:created xsi:type="dcterms:W3CDTF">2024-12-09T22:38:48Z</dcterms:created>
  <dcterms:modified xsi:type="dcterms:W3CDTF">2024-12-10T15:00:56Z</dcterms:modified>
</cp:coreProperties>
</file>